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21BB6F-3D10-45B5-A550-CD88C67F3BD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902261F8-365A-456F-85A1-415BE4434B3D}">
      <dgm:prSet/>
      <dgm:spPr/>
      <dgm:t>
        <a:bodyPr/>
        <a:lstStyle/>
        <a:p>
          <a:r>
            <a:rPr lang="es-CO" b="1" i="0" baseline="0"/>
            <a:t>Velocidad baja y ángulo bajo</a:t>
          </a:r>
          <a:r>
            <a:rPr lang="es-CO" b="0" i="0" baseline="0"/>
            <a:t>: El misil sigue una trayectoria baja y horizontal, con poca altura.</a:t>
          </a:r>
          <a:endParaRPr lang="en-US"/>
        </a:p>
      </dgm:t>
    </dgm:pt>
    <dgm:pt modelId="{9909FDE3-C06C-44A7-91DA-1D922198406D}" type="parTrans" cxnId="{1FFFA9B8-E2F9-442F-853D-3EB8F34B08CF}">
      <dgm:prSet/>
      <dgm:spPr/>
      <dgm:t>
        <a:bodyPr/>
        <a:lstStyle/>
        <a:p>
          <a:endParaRPr lang="en-US"/>
        </a:p>
      </dgm:t>
    </dgm:pt>
    <dgm:pt modelId="{21DEB44E-FA64-49BF-8435-AEDFC8F243A9}" type="sibTrans" cxnId="{1FFFA9B8-E2F9-442F-853D-3EB8F34B08CF}">
      <dgm:prSet/>
      <dgm:spPr/>
      <dgm:t>
        <a:bodyPr/>
        <a:lstStyle/>
        <a:p>
          <a:endParaRPr lang="en-US"/>
        </a:p>
      </dgm:t>
    </dgm:pt>
    <dgm:pt modelId="{3316DE29-5ABA-4825-AB4B-DC29E0A29A52}">
      <dgm:prSet/>
      <dgm:spPr/>
      <dgm:t>
        <a:bodyPr/>
        <a:lstStyle/>
        <a:p>
          <a:r>
            <a:rPr lang="es-CO" b="1" i="0" baseline="0" dirty="0"/>
            <a:t>Conclusión:</a:t>
          </a:r>
          <a:r>
            <a:rPr lang="es-CO" b="0" i="0" baseline="0" dirty="0"/>
            <a:t> No alcanza los 10 km de altitud y cae antes de llegar al blanco.</a:t>
          </a:r>
          <a:endParaRPr lang="en-US" dirty="0"/>
        </a:p>
      </dgm:t>
    </dgm:pt>
    <dgm:pt modelId="{C15F08A1-DC79-4BF4-9455-1A885DE5A29C}" type="parTrans" cxnId="{20F73C68-D011-46D3-ADC4-80997C510941}">
      <dgm:prSet/>
      <dgm:spPr/>
      <dgm:t>
        <a:bodyPr/>
        <a:lstStyle/>
        <a:p>
          <a:endParaRPr lang="en-US"/>
        </a:p>
      </dgm:t>
    </dgm:pt>
    <dgm:pt modelId="{F2AC2048-7F1A-4D18-BED1-CB86B08E4529}" type="sibTrans" cxnId="{20F73C68-D011-46D3-ADC4-80997C510941}">
      <dgm:prSet/>
      <dgm:spPr/>
      <dgm:t>
        <a:bodyPr/>
        <a:lstStyle/>
        <a:p>
          <a:endParaRPr lang="en-US"/>
        </a:p>
      </dgm:t>
    </dgm:pt>
    <dgm:pt modelId="{37516407-5A28-4C33-B2C3-1990C324F2A4}">
      <dgm:prSet/>
      <dgm:spPr/>
      <dgm:t>
        <a:bodyPr/>
        <a:lstStyle/>
        <a:p>
          <a:r>
            <a:rPr lang="es-CO" b="1" i="0" baseline="0"/>
            <a:t>Velocidad baja y ángulo alto</a:t>
          </a:r>
          <a:r>
            <a:rPr lang="es-CO" b="0" i="0" baseline="0"/>
            <a:t>: Trayectoria empinada pero corta debido a la baja velocidad. </a:t>
          </a:r>
          <a:endParaRPr lang="en-US"/>
        </a:p>
      </dgm:t>
    </dgm:pt>
    <dgm:pt modelId="{B2A4816D-9232-4BF7-A46D-2C295379CBDF}" type="parTrans" cxnId="{E06F56E9-3152-4E2B-89CE-4728B23BACC9}">
      <dgm:prSet/>
      <dgm:spPr/>
      <dgm:t>
        <a:bodyPr/>
        <a:lstStyle/>
        <a:p>
          <a:endParaRPr lang="en-US"/>
        </a:p>
      </dgm:t>
    </dgm:pt>
    <dgm:pt modelId="{DFA8F234-FAE5-4D86-9527-8F302DCAF46E}" type="sibTrans" cxnId="{E06F56E9-3152-4E2B-89CE-4728B23BACC9}">
      <dgm:prSet/>
      <dgm:spPr/>
      <dgm:t>
        <a:bodyPr/>
        <a:lstStyle/>
        <a:p>
          <a:endParaRPr lang="en-US"/>
        </a:p>
      </dgm:t>
    </dgm:pt>
    <dgm:pt modelId="{9B14A3BD-B8EF-43F7-90A5-ECA4CD447ED5}">
      <dgm:prSet/>
      <dgm:spPr/>
      <dgm:t>
        <a:bodyPr/>
        <a:lstStyle/>
        <a:p>
          <a:r>
            <a:rPr lang="es-CO" b="1" i="0" baseline="0"/>
            <a:t>Conclusión:</a:t>
          </a:r>
          <a:r>
            <a:rPr lang="es-CO" b="0" i="0" baseline="0"/>
            <a:t> No llega a los 10 km, ya que la gravedad lo detiene antes.</a:t>
          </a:r>
          <a:endParaRPr lang="en-US"/>
        </a:p>
      </dgm:t>
    </dgm:pt>
    <dgm:pt modelId="{54AFB16B-0A63-4BC5-B58F-B47717A6600D}" type="parTrans" cxnId="{FE50EFBD-9FB5-4D8F-B82A-2104CEB9BA2E}">
      <dgm:prSet/>
      <dgm:spPr/>
      <dgm:t>
        <a:bodyPr/>
        <a:lstStyle/>
        <a:p>
          <a:endParaRPr lang="en-US"/>
        </a:p>
      </dgm:t>
    </dgm:pt>
    <dgm:pt modelId="{9D04D0B8-4FAB-4176-BD2A-A453A52AF0F2}" type="sibTrans" cxnId="{FE50EFBD-9FB5-4D8F-B82A-2104CEB9BA2E}">
      <dgm:prSet/>
      <dgm:spPr/>
      <dgm:t>
        <a:bodyPr/>
        <a:lstStyle/>
        <a:p>
          <a:endParaRPr lang="en-US"/>
        </a:p>
      </dgm:t>
    </dgm:pt>
    <dgm:pt modelId="{3457D44B-027A-4380-9BA3-9F04DD3FF505}">
      <dgm:prSet/>
      <dgm:spPr/>
      <dgm:t>
        <a:bodyPr/>
        <a:lstStyle/>
        <a:p>
          <a:r>
            <a:rPr lang="es-CO" b="1" i="0" baseline="0"/>
            <a:t>Velocidad alta y ángulo bajo</a:t>
          </a:r>
          <a:r>
            <a:rPr lang="es-CO" b="0" i="0" baseline="0"/>
            <a:t>: El misil recorre una gran distancia horizontal, pero con poca altitud. </a:t>
          </a:r>
          <a:endParaRPr lang="en-US"/>
        </a:p>
      </dgm:t>
    </dgm:pt>
    <dgm:pt modelId="{C1E9F796-8069-4BA4-BADA-112CF7F24BD8}" type="parTrans" cxnId="{70D2AB5F-0F5B-48A8-8D79-6DD35B7FC64B}">
      <dgm:prSet/>
      <dgm:spPr/>
      <dgm:t>
        <a:bodyPr/>
        <a:lstStyle/>
        <a:p>
          <a:endParaRPr lang="en-US"/>
        </a:p>
      </dgm:t>
    </dgm:pt>
    <dgm:pt modelId="{2A5AD125-6FDF-4E94-802C-D868BFF5805B}" type="sibTrans" cxnId="{70D2AB5F-0F5B-48A8-8D79-6DD35B7FC64B}">
      <dgm:prSet/>
      <dgm:spPr/>
      <dgm:t>
        <a:bodyPr/>
        <a:lstStyle/>
        <a:p>
          <a:endParaRPr lang="en-US"/>
        </a:p>
      </dgm:t>
    </dgm:pt>
    <dgm:pt modelId="{D1F5717B-04B3-470B-8E12-1FF3469278B2}">
      <dgm:prSet/>
      <dgm:spPr/>
      <dgm:t>
        <a:bodyPr/>
        <a:lstStyle/>
        <a:p>
          <a:r>
            <a:rPr lang="es-CO" b="1" i="0" baseline="0"/>
            <a:t>Conclusión:</a:t>
          </a:r>
          <a:r>
            <a:rPr lang="es-CO" b="0" i="0" baseline="0"/>
            <a:t> No alcanza los 10 km de altitud, pero cubre una gran distancia.</a:t>
          </a:r>
          <a:endParaRPr lang="en-US"/>
        </a:p>
      </dgm:t>
    </dgm:pt>
    <dgm:pt modelId="{DCE6BC83-0D98-4A87-962C-35A057660127}" type="parTrans" cxnId="{F6C17481-1F7C-47F7-9C0B-36D0634EC237}">
      <dgm:prSet/>
      <dgm:spPr/>
      <dgm:t>
        <a:bodyPr/>
        <a:lstStyle/>
        <a:p>
          <a:endParaRPr lang="en-US"/>
        </a:p>
      </dgm:t>
    </dgm:pt>
    <dgm:pt modelId="{BBAFE774-5881-410E-A1EF-66ED93C2320E}" type="sibTrans" cxnId="{F6C17481-1F7C-47F7-9C0B-36D0634EC237}">
      <dgm:prSet/>
      <dgm:spPr/>
      <dgm:t>
        <a:bodyPr/>
        <a:lstStyle/>
        <a:p>
          <a:endParaRPr lang="en-US"/>
        </a:p>
      </dgm:t>
    </dgm:pt>
    <dgm:pt modelId="{D387825F-B376-4A34-A211-13106E8835A9}">
      <dgm:prSet/>
      <dgm:spPr/>
      <dgm:t>
        <a:bodyPr/>
        <a:lstStyle/>
        <a:p>
          <a:r>
            <a:rPr lang="es-CO" b="1" i="0" baseline="0"/>
            <a:t>Velocidad alta y ángulo alto</a:t>
          </a:r>
          <a:r>
            <a:rPr lang="es-CO" b="0" i="0" baseline="0"/>
            <a:t>: La trayectoria es ascendente y larga.</a:t>
          </a:r>
          <a:endParaRPr lang="en-US"/>
        </a:p>
      </dgm:t>
    </dgm:pt>
    <dgm:pt modelId="{2073D0C4-BF8A-418E-BFA4-A5B5CDFD36C4}" type="parTrans" cxnId="{22CF3986-B0F5-4024-8275-2365D48875C0}">
      <dgm:prSet/>
      <dgm:spPr/>
      <dgm:t>
        <a:bodyPr/>
        <a:lstStyle/>
        <a:p>
          <a:endParaRPr lang="en-US"/>
        </a:p>
      </dgm:t>
    </dgm:pt>
    <dgm:pt modelId="{0F421129-B13B-4DA5-8B09-B470F9287410}" type="sibTrans" cxnId="{22CF3986-B0F5-4024-8275-2365D48875C0}">
      <dgm:prSet/>
      <dgm:spPr/>
      <dgm:t>
        <a:bodyPr/>
        <a:lstStyle/>
        <a:p>
          <a:endParaRPr lang="en-US"/>
        </a:p>
      </dgm:t>
    </dgm:pt>
    <dgm:pt modelId="{4E4536D1-AA94-46CD-BDE6-175299C531F4}">
      <dgm:prSet/>
      <dgm:spPr/>
      <dgm:t>
        <a:bodyPr/>
        <a:lstStyle/>
        <a:p>
          <a:r>
            <a:rPr lang="es-CO" b="1" i="0" baseline="0"/>
            <a:t>Conclusión:</a:t>
          </a:r>
          <a:r>
            <a:rPr lang="es-CO" b="0" i="0" baseline="0"/>
            <a:t> Es probable que el misil alcance o supere los 10 km de altitud y llegue al blanco.</a:t>
          </a:r>
          <a:endParaRPr lang="en-US"/>
        </a:p>
      </dgm:t>
    </dgm:pt>
    <dgm:pt modelId="{8FE771DC-D5E2-4D14-9224-EDADB0FE32A9}" type="parTrans" cxnId="{FF2E4883-ABA0-42E7-9503-CAABD233E8CF}">
      <dgm:prSet/>
      <dgm:spPr/>
      <dgm:t>
        <a:bodyPr/>
        <a:lstStyle/>
        <a:p>
          <a:endParaRPr lang="en-US"/>
        </a:p>
      </dgm:t>
    </dgm:pt>
    <dgm:pt modelId="{BD965839-07C9-44DE-83D8-FE58A9E6139B}" type="sibTrans" cxnId="{FF2E4883-ABA0-42E7-9503-CAABD233E8CF}">
      <dgm:prSet/>
      <dgm:spPr/>
      <dgm:t>
        <a:bodyPr/>
        <a:lstStyle/>
        <a:p>
          <a:endParaRPr lang="en-US"/>
        </a:p>
      </dgm:t>
    </dgm:pt>
    <dgm:pt modelId="{33CDDC49-D61A-4933-8D03-067606C35A9E}" type="pres">
      <dgm:prSet presAssocID="{8A21BB6F-3D10-45B5-A550-CD88C67F3BDC}" presName="root" presStyleCnt="0">
        <dgm:presLayoutVars>
          <dgm:dir/>
          <dgm:resizeHandles val="exact"/>
        </dgm:presLayoutVars>
      </dgm:prSet>
      <dgm:spPr/>
    </dgm:pt>
    <dgm:pt modelId="{C5251BCB-5852-4C28-8647-7A1BB17A4D63}" type="pres">
      <dgm:prSet presAssocID="{902261F8-365A-456F-85A1-415BE4434B3D}" presName="compNode" presStyleCnt="0"/>
      <dgm:spPr/>
    </dgm:pt>
    <dgm:pt modelId="{FEDE1225-617E-4E97-8748-493F2CC297A2}" type="pres">
      <dgm:prSet presAssocID="{902261F8-365A-456F-85A1-415BE4434B3D}" presName="bgRect" presStyleLbl="bgShp" presStyleIdx="0" presStyleCnt="4"/>
      <dgm:spPr/>
    </dgm:pt>
    <dgm:pt modelId="{70F5DC33-07AE-452E-A122-EDBBCECDF228}" type="pres">
      <dgm:prSet presAssocID="{902261F8-365A-456F-85A1-415BE4434B3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scalada"/>
        </a:ext>
      </dgm:extLst>
    </dgm:pt>
    <dgm:pt modelId="{B10C5FA7-0060-4695-BFD0-95141E71BC3B}" type="pres">
      <dgm:prSet presAssocID="{902261F8-365A-456F-85A1-415BE4434B3D}" presName="spaceRect" presStyleCnt="0"/>
      <dgm:spPr/>
    </dgm:pt>
    <dgm:pt modelId="{037BD824-E469-428E-B6B6-FCF8EADE0384}" type="pres">
      <dgm:prSet presAssocID="{902261F8-365A-456F-85A1-415BE4434B3D}" presName="parTx" presStyleLbl="revTx" presStyleIdx="0" presStyleCnt="8">
        <dgm:presLayoutVars>
          <dgm:chMax val="0"/>
          <dgm:chPref val="0"/>
        </dgm:presLayoutVars>
      </dgm:prSet>
      <dgm:spPr/>
    </dgm:pt>
    <dgm:pt modelId="{6AE64DA1-E59F-47BF-A9C9-E493AACD621E}" type="pres">
      <dgm:prSet presAssocID="{902261F8-365A-456F-85A1-415BE4434B3D}" presName="desTx" presStyleLbl="revTx" presStyleIdx="1" presStyleCnt="8">
        <dgm:presLayoutVars/>
      </dgm:prSet>
      <dgm:spPr/>
    </dgm:pt>
    <dgm:pt modelId="{C2756C58-11F9-46E2-A90A-DE24B34BB7DE}" type="pres">
      <dgm:prSet presAssocID="{21DEB44E-FA64-49BF-8435-AEDFC8F243A9}" presName="sibTrans" presStyleCnt="0"/>
      <dgm:spPr/>
    </dgm:pt>
    <dgm:pt modelId="{7B28C72E-CDF1-498C-9992-3530FBFD8514}" type="pres">
      <dgm:prSet presAssocID="{37516407-5A28-4C33-B2C3-1990C324F2A4}" presName="compNode" presStyleCnt="0"/>
      <dgm:spPr/>
    </dgm:pt>
    <dgm:pt modelId="{AF3960BE-D25D-4B9C-BEA1-8FDF5DBB7326}" type="pres">
      <dgm:prSet presAssocID="{37516407-5A28-4C33-B2C3-1990C324F2A4}" presName="bgRect" presStyleLbl="bgShp" presStyleIdx="1" presStyleCnt="4"/>
      <dgm:spPr/>
    </dgm:pt>
    <dgm:pt modelId="{1A10DF40-2FF1-4E76-851B-60E9E21AD99B}" type="pres">
      <dgm:prSet presAssocID="{37516407-5A28-4C33-B2C3-1990C324F2A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dicador"/>
        </a:ext>
      </dgm:extLst>
    </dgm:pt>
    <dgm:pt modelId="{0A01C824-3A4D-449F-A584-3376FB3C65D5}" type="pres">
      <dgm:prSet presAssocID="{37516407-5A28-4C33-B2C3-1990C324F2A4}" presName="spaceRect" presStyleCnt="0"/>
      <dgm:spPr/>
    </dgm:pt>
    <dgm:pt modelId="{E0CB598A-1A5A-4C3A-AC19-B3B3B7FBEF8A}" type="pres">
      <dgm:prSet presAssocID="{37516407-5A28-4C33-B2C3-1990C324F2A4}" presName="parTx" presStyleLbl="revTx" presStyleIdx="2" presStyleCnt="8">
        <dgm:presLayoutVars>
          <dgm:chMax val="0"/>
          <dgm:chPref val="0"/>
        </dgm:presLayoutVars>
      </dgm:prSet>
      <dgm:spPr/>
    </dgm:pt>
    <dgm:pt modelId="{D13CFCA5-9B2B-4A6E-806D-FA8C9A49FBB8}" type="pres">
      <dgm:prSet presAssocID="{37516407-5A28-4C33-B2C3-1990C324F2A4}" presName="desTx" presStyleLbl="revTx" presStyleIdx="3" presStyleCnt="8">
        <dgm:presLayoutVars/>
      </dgm:prSet>
      <dgm:spPr/>
    </dgm:pt>
    <dgm:pt modelId="{F3DDE99D-A51B-4DA8-8116-9F36ADE69F50}" type="pres">
      <dgm:prSet presAssocID="{DFA8F234-FAE5-4D86-9527-8F302DCAF46E}" presName="sibTrans" presStyleCnt="0"/>
      <dgm:spPr/>
    </dgm:pt>
    <dgm:pt modelId="{1074918C-689E-4B38-826C-812925F30C7F}" type="pres">
      <dgm:prSet presAssocID="{3457D44B-027A-4380-9BA3-9F04DD3FF505}" presName="compNode" presStyleCnt="0"/>
      <dgm:spPr/>
    </dgm:pt>
    <dgm:pt modelId="{0D1EA088-0C39-40A1-971F-FD6E2C284F24}" type="pres">
      <dgm:prSet presAssocID="{3457D44B-027A-4380-9BA3-9F04DD3FF505}" presName="bgRect" presStyleLbl="bgShp" presStyleIdx="2" presStyleCnt="4"/>
      <dgm:spPr/>
    </dgm:pt>
    <dgm:pt modelId="{7715F9FB-7E58-4097-B998-9B5E0C44D94D}" type="pres">
      <dgm:prSet presAssocID="{3457D44B-027A-4380-9BA3-9F04DD3FF50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tañas"/>
        </a:ext>
      </dgm:extLst>
    </dgm:pt>
    <dgm:pt modelId="{B62B2930-C60D-4D55-9502-F975860DE578}" type="pres">
      <dgm:prSet presAssocID="{3457D44B-027A-4380-9BA3-9F04DD3FF505}" presName="spaceRect" presStyleCnt="0"/>
      <dgm:spPr/>
    </dgm:pt>
    <dgm:pt modelId="{CF51CD02-FC80-44A7-B7C6-D0DDF14EE9FC}" type="pres">
      <dgm:prSet presAssocID="{3457D44B-027A-4380-9BA3-9F04DD3FF505}" presName="parTx" presStyleLbl="revTx" presStyleIdx="4" presStyleCnt="8">
        <dgm:presLayoutVars>
          <dgm:chMax val="0"/>
          <dgm:chPref val="0"/>
        </dgm:presLayoutVars>
      </dgm:prSet>
      <dgm:spPr/>
    </dgm:pt>
    <dgm:pt modelId="{EE1893BC-D6CB-4B4C-9157-495D57194433}" type="pres">
      <dgm:prSet presAssocID="{3457D44B-027A-4380-9BA3-9F04DD3FF505}" presName="desTx" presStyleLbl="revTx" presStyleIdx="5" presStyleCnt="8">
        <dgm:presLayoutVars/>
      </dgm:prSet>
      <dgm:spPr/>
    </dgm:pt>
    <dgm:pt modelId="{604619CD-7CFB-4E9F-BDFE-FDC8AD7E1DBB}" type="pres">
      <dgm:prSet presAssocID="{2A5AD125-6FDF-4E94-802C-D868BFF5805B}" presName="sibTrans" presStyleCnt="0"/>
      <dgm:spPr/>
    </dgm:pt>
    <dgm:pt modelId="{59E8B901-61AE-47D7-A5D3-5C1D48750402}" type="pres">
      <dgm:prSet presAssocID="{D387825F-B376-4A34-A211-13106E8835A9}" presName="compNode" presStyleCnt="0"/>
      <dgm:spPr/>
    </dgm:pt>
    <dgm:pt modelId="{69D2ED80-316F-4BB4-B77D-CBBBCA8932EA}" type="pres">
      <dgm:prSet presAssocID="{D387825F-B376-4A34-A211-13106E8835A9}" presName="bgRect" presStyleLbl="bgShp" presStyleIdx="3" presStyleCnt="4"/>
      <dgm:spPr/>
    </dgm:pt>
    <dgm:pt modelId="{BDDBC8BF-8608-4EBA-A84D-CEFD8F1EC2C1}" type="pres">
      <dgm:prSet presAssocID="{D387825F-B376-4A34-A211-13106E8835A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8A067105-07CA-4B91-B0D0-F258E6BAFD52}" type="pres">
      <dgm:prSet presAssocID="{D387825F-B376-4A34-A211-13106E8835A9}" presName="spaceRect" presStyleCnt="0"/>
      <dgm:spPr/>
    </dgm:pt>
    <dgm:pt modelId="{9C7FA256-E547-4136-A62D-ED8FEB840D3B}" type="pres">
      <dgm:prSet presAssocID="{D387825F-B376-4A34-A211-13106E8835A9}" presName="parTx" presStyleLbl="revTx" presStyleIdx="6" presStyleCnt="8">
        <dgm:presLayoutVars>
          <dgm:chMax val="0"/>
          <dgm:chPref val="0"/>
        </dgm:presLayoutVars>
      </dgm:prSet>
      <dgm:spPr/>
    </dgm:pt>
    <dgm:pt modelId="{744799E6-2EC8-474D-9900-D8988CB67E30}" type="pres">
      <dgm:prSet presAssocID="{D387825F-B376-4A34-A211-13106E8835A9}" presName="desTx" presStyleLbl="revTx" presStyleIdx="7" presStyleCnt="8">
        <dgm:presLayoutVars/>
      </dgm:prSet>
      <dgm:spPr/>
    </dgm:pt>
  </dgm:ptLst>
  <dgm:cxnLst>
    <dgm:cxn modelId="{93F87807-7EB1-4E77-B8DF-743BC1877B6B}" type="presOf" srcId="{37516407-5A28-4C33-B2C3-1990C324F2A4}" destId="{E0CB598A-1A5A-4C3A-AC19-B3B3B7FBEF8A}" srcOrd="0" destOrd="0" presId="urn:microsoft.com/office/officeart/2018/2/layout/IconVerticalSolidList"/>
    <dgm:cxn modelId="{07D14112-1323-4BD0-B433-9297E1427B16}" type="presOf" srcId="{902261F8-365A-456F-85A1-415BE4434B3D}" destId="{037BD824-E469-428E-B6B6-FCF8EADE0384}" srcOrd="0" destOrd="0" presId="urn:microsoft.com/office/officeart/2018/2/layout/IconVerticalSolidList"/>
    <dgm:cxn modelId="{0719C11C-0750-4D67-BE7D-118E607E4304}" type="presOf" srcId="{3316DE29-5ABA-4825-AB4B-DC29E0A29A52}" destId="{6AE64DA1-E59F-47BF-A9C9-E493AACD621E}" srcOrd="0" destOrd="0" presId="urn:microsoft.com/office/officeart/2018/2/layout/IconVerticalSolidList"/>
    <dgm:cxn modelId="{F7300A2A-35BF-4F78-9FF9-8772FCD5C8D2}" type="presOf" srcId="{D387825F-B376-4A34-A211-13106E8835A9}" destId="{9C7FA256-E547-4136-A62D-ED8FEB840D3B}" srcOrd="0" destOrd="0" presId="urn:microsoft.com/office/officeart/2018/2/layout/IconVerticalSolidList"/>
    <dgm:cxn modelId="{70D2AB5F-0F5B-48A8-8D79-6DD35B7FC64B}" srcId="{8A21BB6F-3D10-45B5-A550-CD88C67F3BDC}" destId="{3457D44B-027A-4380-9BA3-9F04DD3FF505}" srcOrd="2" destOrd="0" parTransId="{C1E9F796-8069-4BA4-BADA-112CF7F24BD8}" sibTransId="{2A5AD125-6FDF-4E94-802C-D868BFF5805B}"/>
    <dgm:cxn modelId="{20F73C68-D011-46D3-ADC4-80997C510941}" srcId="{902261F8-365A-456F-85A1-415BE4434B3D}" destId="{3316DE29-5ABA-4825-AB4B-DC29E0A29A52}" srcOrd="0" destOrd="0" parTransId="{C15F08A1-DC79-4BF4-9455-1A885DE5A29C}" sibTransId="{F2AC2048-7F1A-4D18-BED1-CB86B08E4529}"/>
    <dgm:cxn modelId="{5EACC568-997A-4A94-9C7C-A8D2CB2DD80B}" type="presOf" srcId="{D1F5717B-04B3-470B-8E12-1FF3469278B2}" destId="{EE1893BC-D6CB-4B4C-9157-495D57194433}" srcOrd="0" destOrd="0" presId="urn:microsoft.com/office/officeart/2018/2/layout/IconVerticalSolidList"/>
    <dgm:cxn modelId="{FF9E007B-A637-473D-84FB-834234360351}" type="presOf" srcId="{3457D44B-027A-4380-9BA3-9F04DD3FF505}" destId="{CF51CD02-FC80-44A7-B7C6-D0DDF14EE9FC}" srcOrd="0" destOrd="0" presId="urn:microsoft.com/office/officeart/2018/2/layout/IconVerticalSolidList"/>
    <dgm:cxn modelId="{F6C17481-1F7C-47F7-9C0B-36D0634EC237}" srcId="{3457D44B-027A-4380-9BA3-9F04DD3FF505}" destId="{D1F5717B-04B3-470B-8E12-1FF3469278B2}" srcOrd="0" destOrd="0" parTransId="{DCE6BC83-0D98-4A87-962C-35A057660127}" sibTransId="{BBAFE774-5881-410E-A1EF-66ED93C2320E}"/>
    <dgm:cxn modelId="{FF2E4883-ABA0-42E7-9503-CAABD233E8CF}" srcId="{D387825F-B376-4A34-A211-13106E8835A9}" destId="{4E4536D1-AA94-46CD-BDE6-175299C531F4}" srcOrd="0" destOrd="0" parTransId="{8FE771DC-D5E2-4D14-9224-EDADB0FE32A9}" sibTransId="{BD965839-07C9-44DE-83D8-FE58A9E6139B}"/>
    <dgm:cxn modelId="{22CF3986-B0F5-4024-8275-2365D48875C0}" srcId="{8A21BB6F-3D10-45B5-A550-CD88C67F3BDC}" destId="{D387825F-B376-4A34-A211-13106E8835A9}" srcOrd="3" destOrd="0" parTransId="{2073D0C4-BF8A-418E-BFA4-A5B5CDFD36C4}" sibTransId="{0F421129-B13B-4DA5-8B09-B470F9287410}"/>
    <dgm:cxn modelId="{21F662AE-3398-48EA-B476-5390F561EF8A}" type="presOf" srcId="{8A21BB6F-3D10-45B5-A550-CD88C67F3BDC}" destId="{33CDDC49-D61A-4933-8D03-067606C35A9E}" srcOrd="0" destOrd="0" presId="urn:microsoft.com/office/officeart/2018/2/layout/IconVerticalSolidList"/>
    <dgm:cxn modelId="{1FFFA9B8-E2F9-442F-853D-3EB8F34B08CF}" srcId="{8A21BB6F-3D10-45B5-A550-CD88C67F3BDC}" destId="{902261F8-365A-456F-85A1-415BE4434B3D}" srcOrd="0" destOrd="0" parTransId="{9909FDE3-C06C-44A7-91DA-1D922198406D}" sibTransId="{21DEB44E-FA64-49BF-8435-AEDFC8F243A9}"/>
    <dgm:cxn modelId="{A07F94BA-AF7D-4ED8-8802-2498B35E5AAC}" type="presOf" srcId="{4E4536D1-AA94-46CD-BDE6-175299C531F4}" destId="{744799E6-2EC8-474D-9900-D8988CB67E30}" srcOrd="0" destOrd="0" presId="urn:microsoft.com/office/officeart/2018/2/layout/IconVerticalSolidList"/>
    <dgm:cxn modelId="{FE50EFBD-9FB5-4D8F-B82A-2104CEB9BA2E}" srcId="{37516407-5A28-4C33-B2C3-1990C324F2A4}" destId="{9B14A3BD-B8EF-43F7-90A5-ECA4CD447ED5}" srcOrd="0" destOrd="0" parTransId="{54AFB16B-0A63-4BC5-B58F-B47717A6600D}" sibTransId="{9D04D0B8-4FAB-4176-BD2A-A453A52AF0F2}"/>
    <dgm:cxn modelId="{4DC4BDE4-F2FC-4EF2-9B79-481D62377821}" type="presOf" srcId="{9B14A3BD-B8EF-43F7-90A5-ECA4CD447ED5}" destId="{D13CFCA5-9B2B-4A6E-806D-FA8C9A49FBB8}" srcOrd="0" destOrd="0" presId="urn:microsoft.com/office/officeart/2018/2/layout/IconVerticalSolidList"/>
    <dgm:cxn modelId="{E06F56E9-3152-4E2B-89CE-4728B23BACC9}" srcId="{8A21BB6F-3D10-45B5-A550-CD88C67F3BDC}" destId="{37516407-5A28-4C33-B2C3-1990C324F2A4}" srcOrd="1" destOrd="0" parTransId="{B2A4816D-9232-4BF7-A46D-2C295379CBDF}" sibTransId="{DFA8F234-FAE5-4D86-9527-8F302DCAF46E}"/>
    <dgm:cxn modelId="{95DB1773-1D23-42A3-AE2B-1E38196EC7EF}" type="presParOf" srcId="{33CDDC49-D61A-4933-8D03-067606C35A9E}" destId="{C5251BCB-5852-4C28-8647-7A1BB17A4D63}" srcOrd="0" destOrd="0" presId="urn:microsoft.com/office/officeart/2018/2/layout/IconVerticalSolidList"/>
    <dgm:cxn modelId="{688129E2-55F8-4061-85DC-9CF7B3A85A69}" type="presParOf" srcId="{C5251BCB-5852-4C28-8647-7A1BB17A4D63}" destId="{FEDE1225-617E-4E97-8748-493F2CC297A2}" srcOrd="0" destOrd="0" presId="urn:microsoft.com/office/officeart/2018/2/layout/IconVerticalSolidList"/>
    <dgm:cxn modelId="{DDF94051-F0FB-4018-B9C8-49ABAA4D69FA}" type="presParOf" srcId="{C5251BCB-5852-4C28-8647-7A1BB17A4D63}" destId="{70F5DC33-07AE-452E-A122-EDBBCECDF228}" srcOrd="1" destOrd="0" presId="urn:microsoft.com/office/officeart/2018/2/layout/IconVerticalSolidList"/>
    <dgm:cxn modelId="{B58ECFCF-7EBF-49B8-8339-895501C8018D}" type="presParOf" srcId="{C5251BCB-5852-4C28-8647-7A1BB17A4D63}" destId="{B10C5FA7-0060-4695-BFD0-95141E71BC3B}" srcOrd="2" destOrd="0" presId="urn:microsoft.com/office/officeart/2018/2/layout/IconVerticalSolidList"/>
    <dgm:cxn modelId="{B931B645-7AC0-4B88-B2E8-5463DF99E379}" type="presParOf" srcId="{C5251BCB-5852-4C28-8647-7A1BB17A4D63}" destId="{037BD824-E469-428E-B6B6-FCF8EADE0384}" srcOrd="3" destOrd="0" presId="urn:microsoft.com/office/officeart/2018/2/layout/IconVerticalSolidList"/>
    <dgm:cxn modelId="{D50EEE8B-0F6D-469C-9097-6F781FA41A96}" type="presParOf" srcId="{C5251BCB-5852-4C28-8647-7A1BB17A4D63}" destId="{6AE64DA1-E59F-47BF-A9C9-E493AACD621E}" srcOrd="4" destOrd="0" presId="urn:microsoft.com/office/officeart/2018/2/layout/IconVerticalSolidList"/>
    <dgm:cxn modelId="{3C185F43-33E4-4304-8D07-E98A4B21A5BB}" type="presParOf" srcId="{33CDDC49-D61A-4933-8D03-067606C35A9E}" destId="{C2756C58-11F9-46E2-A90A-DE24B34BB7DE}" srcOrd="1" destOrd="0" presId="urn:microsoft.com/office/officeart/2018/2/layout/IconVerticalSolidList"/>
    <dgm:cxn modelId="{1D2CDDFA-3D5D-49F6-95CF-A49A4C67E9AF}" type="presParOf" srcId="{33CDDC49-D61A-4933-8D03-067606C35A9E}" destId="{7B28C72E-CDF1-498C-9992-3530FBFD8514}" srcOrd="2" destOrd="0" presId="urn:microsoft.com/office/officeart/2018/2/layout/IconVerticalSolidList"/>
    <dgm:cxn modelId="{A11504AB-CFBE-4E1F-9665-B0E7D92C978B}" type="presParOf" srcId="{7B28C72E-CDF1-498C-9992-3530FBFD8514}" destId="{AF3960BE-D25D-4B9C-BEA1-8FDF5DBB7326}" srcOrd="0" destOrd="0" presId="urn:microsoft.com/office/officeart/2018/2/layout/IconVerticalSolidList"/>
    <dgm:cxn modelId="{43E9941E-8D6A-498F-8A02-B4AE8F2CE8BC}" type="presParOf" srcId="{7B28C72E-CDF1-498C-9992-3530FBFD8514}" destId="{1A10DF40-2FF1-4E76-851B-60E9E21AD99B}" srcOrd="1" destOrd="0" presId="urn:microsoft.com/office/officeart/2018/2/layout/IconVerticalSolidList"/>
    <dgm:cxn modelId="{372A6CD9-B16F-4137-AF1B-B204AEA03C4E}" type="presParOf" srcId="{7B28C72E-CDF1-498C-9992-3530FBFD8514}" destId="{0A01C824-3A4D-449F-A584-3376FB3C65D5}" srcOrd="2" destOrd="0" presId="urn:microsoft.com/office/officeart/2018/2/layout/IconVerticalSolidList"/>
    <dgm:cxn modelId="{CE27D60A-FE57-4AFE-B967-06CFB253D45D}" type="presParOf" srcId="{7B28C72E-CDF1-498C-9992-3530FBFD8514}" destId="{E0CB598A-1A5A-4C3A-AC19-B3B3B7FBEF8A}" srcOrd="3" destOrd="0" presId="urn:microsoft.com/office/officeart/2018/2/layout/IconVerticalSolidList"/>
    <dgm:cxn modelId="{FFE517F2-9ACB-4F67-9744-9ABE312D57B1}" type="presParOf" srcId="{7B28C72E-CDF1-498C-9992-3530FBFD8514}" destId="{D13CFCA5-9B2B-4A6E-806D-FA8C9A49FBB8}" srcOrd="4" destOrd="0" presId="urn:microsoft.com/office/officeart/2018/2/layout/IconVerticalSolidList"/>
    <dgm:cxn modelId="{E2192D16-B633-4DEE-A744-B3E662651F91}" type="presParOf" srcId="{33CDDC49-D61A-4933-8D03-067606C35A9E}" destId="{F3DDE99D-A51B-4DA8-8116-9F36ADE69F50}" srcOrd="3" destOrd="0" presId="urn:microsoft.com/office/officeart/2018/2/layout/IconVerticalSolidList"/>
    <dgm:cxn modelId="{0DD02D25-A204-4948-89AE-0094CDF22D9F}" type="presParOf" srcId="{33CDDC49-D61A-4933-8D03-067606C35A9E}" destId="{1074918C-689E-4B38-826C-812925F30C7F}" srcOrd="4" destOrd="0" presId="urn:microsoft.com/office/officeart/2018/2/layout/IconVerticalSolidList"/>
    <dgm:cxn modelId="{9868C18C-5AE6-4620-AACE-579D6B5CBBF5}" type="presParOf" srcId="{1074918C-689E-4B38-826C-812925F30C7F}" destId="{0D1EA088-0C39-40A1-971F-FD6E2C284F24}" srcOrd="0" destOrd="0" presId="urn:microsoft.com/office/officeart/2018/2/layout/IconVerticalSolidList"/>
    <dgm:cxn modelId="{1A09F620-D42B-4D4D-B758-9D60EF88772F}" type="presParOf" srcId="{1074918C-689E-4B38-826C-812925F30C7F}" destId="{7715F9FB-7E58-4097-B998-9B5E0C44D94D}" srcOrd="1" destOrd="0" presId="urn:microsoft.com/office/officeart/2018/2/layout/IconVerticalSolidList"/>
    <dgm:cxn modelId="{2CE57767-5895-4FE2-890D-4499C9FFD220}" type="presParOf" srcId="{1074918C-689E-4B38-826C-812925F30C7F}" destId="{B62B2930-C60D-4D55-9502-F975860DE578}" srcOrd="2" destOrd="0" presId="urn:microsoft.com/office/officeart/2018/2/layout/IconVerticalSolidList"/>
    <dgm:cxn modelId="{8AC578DB-DCDF-4895-B2C2-6A6FC1389939}" type="presParOf" srcId="{1074918C-689E-4B38-826C-812925F30C7F}" destId="{CF51CD02-FC80-44A7-B7C6-D0DDF14EE9FC}" srcOrd="3" destOrd="0" presId="urn:microsoft.com/office/officeart/2018/2/layout/IconVerticalSolidList"/>
    <dgm:cxn modelId="{E3AE140C-42F7-44C6-849E-F7C2E8010004}" type="presParOf" srcId="{1074918C-689E-4B38-826C-812925F30C7F}" destId="{EE1893BC-D6CB-4B4C-9157-495D57194433}" srcOrd="4" destOrd="0" presId="urn:microsoft.com/office/officeart/2018/2/layout/IconVerticalSolidList"/>
    <dgm:cxn modelId="{F232A3CF-87FB-446D-A0AF-569C049F202B}" type="presParOf" srcId="{33CDDC49-D61A-4933-8D03-067606C35A9E}" destId="{604619CD-7CFB-4E9F-BDFE-FDC8AD7E1DBB}" srcOrd="5" destOrd="0" presId="urn:microsoft.com/office/officeart/2018/2/layout/IconVerticalSolidList"/>
    <dgm:cxn modelId="{175E8C42-34A1-478B-9921-38FB4570A1A0}" type="presParOf" srcId="{33CDDC49-D61A-4933-8D03-067606C35A9E}" destId="{59E8B901-61AE-47D7-A5D3-5C1D48750402}" srcOrd="6" destOrd="0" presId="urn:microsoft.com/office/officeart/2018/2/layout/IconVerticalSolidList"/>
    <dgm:cxn modelId="{D3846008-DC06-4981-88C4-6612C1959492}" type="presParOf" srcId="{59E8B901-61AE-47D7-A5D3-5C1D48750402}" destId="{69D2ED80-316F-4BB4-B77D-CBBBCA8932EA}" srcOrd="0" destOrd="0" presId="urn:microsoft.com/office/officeart/2018/2/layout/IconVerticalSolidList"/>
    <dgm:cxn modelId="{7CA29219-CF17-4F59-BE18-8014F3955DB3}" type="presParOf" srcId="{59E8B901-61AE-47D7-A5D3-5C1D48750402}" destId="{BDDBC8BF-8608-4EBA-A84D-CEFD8F1EC2C1}" srcOrd="1" destOrd="0" presId="urn:microsoft.com/office/officeart/2018/2/layout/IconVerticalSolidList"/>
    <dgm:cxn modelId="{008E0267-576B-4B05-A4EC-91620CDA4B9C}" type="presParOf" srcId="{59E8B901-61AE-47D7-A5D3-5C1D48750402}" destId="{8A067105-07CA-4B91-B0D0-F258E6BAFD52}" srcOrd="2" destOrd="0" presId="urn:microsoft.com/office/officeart/2018/2/layout/IconVerticalSolidList"/>
    <dgm:cxn modelId="{C2831468-3CEA-45B9-8641-75A301A549C7}" type="presParOf" srcId="{59E8B901-61AE-47D7-A5D3-5C1D48750402}" destId="{9C7FA256-E547-4136-A62D-ED8FEB840D3B}" srcOrd="3" destOrd="0" presId="urn:microsoft.com/office/officeart/2018/2/layout/IconVerticalSolidList"/>
    <dgm:cxn modelId="{39C1B7E3-A0BF-48F3-8EF1-A441ECEA51D0}" type="presParOf" srcId="{59E8B901-61AE-47D7-A5D3-5C1D48750402}" destId="{744799E6-2EC8-474D-9900-D8988CB67E30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DE1225-617E-4E97-8748-493F2CC297A2}">
      <dsp:nvSpPr>
        <dsp:cNvPr id="0" name=""/>
        <dsp:cNvSpPr/>
      </dsp:nvSpPr>
      <dsp:spPr>
        <a:xfrm>
          <a:off x="0" y="1596"/>
          <a:ext cx="10559844" cy="80930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F5DC33-07AE-452E-A122-EDBBCECDF228}">
      <dsp:nvSpPr>
        <dsp:cNvPr id="0" name=""/>
        <dsp:cNvSpPr/>
      </dsp:nvSpPr>
      <dsp:spPr>
        <a:xfrm>
          <a:off x="244815" y="183691"/>
          <a:ext cx="445119" cy="4451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7BD824-E469-428E-B6B6-FCF8EADE0384}">
      <dsp:nvSpPr>
        <dsp:cNvPr id="0" name=""/>
        <dsp:cNvSpPr/>
      </dsp:nvSpPr>
      <dsp:spPr>
        <a:xfrm>
          <a:off x="934751" y="1596"/>
          <a:ext cx="4751930" cy="809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52" tIns="85652" rIns="85652" bIns="85652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b="1" i="0" kern="1200" baseline="0"/>
            <a:t>Velocidad baja y ángulo bajo</a:t>
          </a:r>
          <a:r>
            <a:rPr lang="es-CO" sz="2000" b="0" i="0" kern="1200" baseline="0"/>
            <a:t>: El misil sigue una trayectoria baja y horizontal, con poca altura.</a:t>
          </a:r>
          <a:endParaRPr lang="en-US" sz="2000" kern="1200"/>
        </a:p>
      </dsp:txBody>
      <dsp:txXfrm>
        <a:off x="934751" y="1596"/>
        <a:ext cx="4751930" cy="809308"/>
      </dsp:txXfrm>
    </dsp:sp>
    <dsp:sp modelId="{6AE64DA1-E59F-47BF-A9C9-E493AACD621E}">
      <dsp:nvSpPr>
        <dsp:cNvPr id="0" name=""/>
        <dsp:cNvSpPr/>
      </dsp:nvSpPr>
      <dsp:spPr>
        <a:xfrm>
          <a:off x="5686681" y="1596"/>
          <a:ext cx="4873163" cy="809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52" tIns="85652" rIns="85652" bIns="85652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b="1" i="0" kern="1200" baseline="0" dirty="0"/>
            <a:t>Conclusión:</a:t>
          </a:r>
          <a:r>
            <a:rPr lang="es-CO" sz="1500" b="0" i="0" kern="1200" baseline="0" dirty="0"/>
            <a:t> No alcanza los 10 km de altitud y cae antes de llegar al blanco.</a:t>
          </a:r>
          <a:endParaRPr lang="en-US" sz="1500" kern="1200" dirty="0"/>
        </a:p>
      </dsp:txBody>
      <dsp:txXfrm>
        <a:off x="5686681" y="1596"/>
        <a:ext cx="4873163" cy="809308"/>
      </dsp:txXfrm>
    </dsp:sp>
    <dsp:sp modelId="{AF3960BE-D25D-4B9C-BEA1-8FDF5DBB7326}">
      <dsp:nvSpPr>
        <dsp:cNvPr id="0" name=""/>
        <dsp:cNvSpPr/>
      </dsp:nvSpPr>
      <dsp:spPr>
        <a:xfrm>
          <a:off x="0" y="1013232"/>
          <a:ext cx="10559844" cy="80930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10DF40-2FF1-4E76-851B-60E9E21AD99B}">
      <dsp:nvSpPr>
        <dsp:cNvPr id="0" name=""/>
        <dsp:cNvSpPr/>
      </dsp:nvSpPr>
      <dsp:spPr>
        <a:xfrm>
          <a:off x="244815" y="1195326"/>
          <a:ext cx="445119" cy="44511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CB598A-1A5A-4C3A-AC19-B3B3B7FBEF8A}">
      <dsp:nvSpPr>
        <dsp:cNvPr id="0" name=""/>
        <dsp:cNvSpPr/>
      </dsp:nvSpPr>
      <dsp:spPr>
        <a:xfrm>
          <a:off x="934751" y="1013232"/>
          <a:ext cx="4751930" cy="809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52" tIns="85652" rIns="85652" bIns="85652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b="1" i="0" kern="1200" baseline="0"/>
            <a:t>Velocidad baja y ángulo alto</a:t>
          </a:r>
          <a:r>
            <a:rPr lang="es-CO" sz="2000" b="0" i="0" kern="1200" baseline="0"/>
            <a:t>: Trayectoria empinada pero corta debido a la baja velocidad. </a:t>
          </a:r>
          <a:endParaRPr lang="en-US" sz="2000" kern="1200"/>
        </a:p>
      </dsp:txBody>
      <dsp:txXfrm>
        <a:off x="934751" y="1013232"/>
        <a:ext cx="4751930" cy="809308"/>
      </dsp:txXfrm>
    </dsp:sp>
    <dsp:sp modelId="{D13CFCA5-9B2B-4A6E-806D-FA8C9A49FBB8}">
      <dsp:nvSpPr>
        <dsp:cNvPr id="0" name=""/>
        <dsp:cNvSpPr/>
      </dsp:nvSpPr>
      <dsp:spPr>
        <a:xfrm>
          <a:off x="5686681" y="1013232"/>
          <a:ext cx="4873163" cy="809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52" tIns="85652" rIns="85652" bIns="85652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b="1" i="0" kern="1200" baseline="0"/>
            <a:t>Conclusión:</a:t>
          </a:r>
          <a:r>
            <a:rPr lang="es-CO" sz="1500" b="0" i="0" kern="1200" baseline="0"/>
            <a:t> No llega a los 10 km, ya que la gravedad lo detiene antes.</a:t>
          </a:r>
          <a:endParaRPr lang="en-US" sz="1500" kern="1200"/>
        </a:p>
      </dsp:txBody>
      <dsp:txXfrm>
        <a:off x="5686681" y="1013232"/>
        <a:ext cx="4873163" cy="809308"/>
      </dsp:txXfrm>
    </dsp:sp>
    <dsp:sp modelId="{0D1EA088-0C39-40A1-971F-FD6E2C284F24}">
      <dsp:nvSpPr>
        <dsp:cNvPr id="0" name=""/>
        <dsp:cNvSpPr/>
      </dsp:nvSpPr>
      <dsp:spPr>
        <a:xfrm>
          <a:off x="0" y="2024867"/>
          <a:ext cx="10559844" cy="80930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15F9FB-7E58-4097-B998-9B5E0C44D94D}">
      <dsp:nvSpPr>
        <dsp:cNvPr id="0" name=""/>
        <dsp:cNvSpPr/>
      </dsp:nvSpPr>
      <dsp:spPr>
        <a:xfrm>
          <a:off x="244815" y="2206961"/>
          <a:ext cx="445119" cy="44511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51CD02-FC80-44A7-B7C6-D0DDF14EE9FC}">
      <dsp:nvSpPr>
        <dsp:cNvPr id="0" name=""/>
        <dsp:cNvSpPr/>
      </dsp:nvSpPr>
      <dsp:spPr>
        <a:xfrm>
          <a:off x="934751" y="2024867"/>
          <a:ext cx="4751930" cy="809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52" tIns="85652" rIns="85652" bIns="85652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b="1" i="0" kern="1200" baseline="0"/>
            <a:t>Velocidad alta y ángulo bajo</a:t>
          </a:r>
          <a:r>
            <a:rPr lang="es-CO" sz="2000" b="0" i="0" kern="1200" baseline="0"/>
            <a:t>: El misil recorre una gran distancia horizontal, pero con poca altitud. </a:t>
          </a:r>
          <a:endParaRPr lang="en-US" sz="2000" kern="1200"/>
        </a:p>
      </dsp:txBody>
      <dsp:txXfrm>
        <a:off x="934751" y="2024867"/>
        <a:ext cx="4751930" cy="809308"/>
      </dsp:txXfrm>
    </dsp:sp>
    <dsp:sp modelId="{EE1893BC-D6CB-4B4C-9157-495D57194433}">
      <dsp:nvSpPr>
        <dsp:cNvPr id="0" name=""/>
        <dsp:cNvSpPr/>
      </dsp:nvSpPr>
      <dsp:spPr>
        <a:xfrm>
          <a:off x="5686681" y="2024867"/>
          <a:ext cx="4873163" cy="809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52" tIns="85652" rIns="85652" bIns="85652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b="1" i="0" kern="1200" baseline="0"/>
            <a:t>Conclusión:</a:t>
          </a:r>
          <a:r>
            <a:rPr lang="es-CO" sz="1500" b="0" i="0" kern="1200" baseline="0"/>
            <a:t> No alcanza los 10 km de altitud, pero cubre una gran distancia.</a:t>
          </a:r>
          <a:endParaRPr lang="en-US" sz="1500" kern="1200"/>
        </a:p>
      </dsp:txBody>
      <dsp:txXfrm>
        <a:off x="5686681" y="2024867"/>
        <a:ext cx="4873163" cy="809308"/>
      </dsp:txXfrm>
    </dsp:sp>
    <dsp:sp modelId="{69D2ED80-316F-4BB4-B77D-CBBBCA8932EA}">
      <dsp:nvSpPr>
        <dsp:cNvPr id="0" name=""/>
        <dsp:cNvSpPr/>
      </dsp:nvSpPr>
      <dsp:spPr>
        <a:xfrm>
          <a:off x="0" y="3036502"/>
          <a:ext cx="10559844" cy="80930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DBC8BF-8608-4EBA-A84D-CEFD8F1EC2C1}">
      <dsp:nvSpPr>
        <dsp:cNvPr id="0" name=""/>
        <dsp:cNvSpPr/>
      </dsp:nvSpPr>
      <dsp:spPr>
        <a:xfrm>
          <a:off x="244815" y="3218597"/>
          <a:ext cx="445119" cy="44511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7FA256-E547-4136-A62D-ED8FEB840D3B}">
      <dsp:nvSpPr>
        <dsp:cNvPr id="0" name=""/>
        <dsp:cNvSpPr/>
      </dsp:nvSpPr>
      <dsp:spPr>
        <a:xfrm>
          <a:off x="934751" y="3036502"/>
          <a:ext cx="4751930" cy="809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52" tIns="85652" rIns="85652" bIns="85652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b="1" i="0" kern="1200" baseline="0"/>
            <a:t>Velocidad alta y ángulo alto</a:t>
          </a:r>
          <a:r>
            <a:rPr lang="es-CO" sz="2000" b="0" i="0" kern="1200" baseline="0"/>
            <a:t>: La trayectoria es ascendente y larga.</a:t>
          </a:r>
          <a:endParaRPr lang="en-US" sz="2000" kern="1200"/>
        </a:p>
      </dsp:txBody>
      <dsp:txXfrm>
        <a:off x="934751" y="3036502"/>
        <a:ext cx="4751930" cy="809308"/>
      </dsp:txXfrm>
    </dsp:sp>
    <dsp:sp modelId="{744799E6-2EC8-474D-9900-D8988CB67E30}">
      <dsp:nvSpPr>
        <dsp:cNvPr id="0" name=""/>
        <dsp:cNvSpPr/>
      </dsp:nvSpPr>
      <dsp:spPr>
        <a:xfrm>
          <a:off x="5686681" y="3036502"/>
          <a:ext cx="4873163" cy="809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52" tIns="85652" rIns="85652" bIns="85652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b="1" i="0" kern="1200" baseline="0"/>
            <a:t>Conclusión:</a:t>
          </a:r>
          <a:r>
            <a:rPr lang="es-CO" sz="1500" b="0" i="0" kern="1200" baseline="0"/>
            <a:t> Es probable que el misil alcance o supere los 10 km de altitud y llegue al blanco.</a:t>
          </a:r>
          <a:endParaRPr lang="en-US" sz="1500" kern="1200"/>
        </a:p>
      </dsp:txBody>
      <dsp:txXfrm>
        <a:off x="5686681" y="3036502"/>
        <a:ext cx="4873163" cy="8093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228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420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6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758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335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938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595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278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25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759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375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601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Video 20" descr="Luces blancas girando en espiral">
            <a:extLst>
              <a:ext uri="{FF2B5EF4-FFF2-40B4-BE49-F238E27FC236}">
                <a16:creationId xmlns:a16="http://schemas.microsoft.com/office/drawing/2014/main" id="{EEF10FD1-45F7-0DF5-67BB-C9E876A2C0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F33C44B-FB47-699F-EAA1-CBE16FF79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0169" y="-598096"/>
            <a:ext cx="9144000" cy="2825085"/>
          </a:xfrm>
        </p:spPr>
        <p:txBody>
          <a:bodyPr>
            <a:normAutofit/>
          </a:bodyPr>
          <a:lstStyle/>
          <a:p>
            <a:r>
              <a:rPr lang="es-CO" sz="5400" dirty="0">
                <a:solidFill>
                  <a:srgbClr val="FFFFFF"/>
                </a:solidFill>
              </a:rPr>
              <a:t> Movimiento parabólico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5515E03-41A8-6A36-D1F3-7A627ED23F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264" y="4395019"/>
            <a:ext cx="9419304" cy="1023287"/>
          </a:xfrm>
        </p:spPr>
        <p:txBody>
          <a:bodyPr>
            <a:normAutofit fontScale="25000" lnSpcReduction="20000"/>
          </a:bodyPr>
          <a:lstStyle/>
          <a:p>
            <a:pPr marL="342900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CO" sz="9600" dirty="0">
                <a:solidFill>
                  <a:srgbClr val="FFFFFF"/>
                </a:solidFill>
              </a:rPr>
              <a:t>Nicolas Alejandro bastidas </a:t>
            </a:r>
          </a:p>
          <a:p>
            <a:pPr marL="342900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CO" sz="9600" dirty="0">
                <a:solidFill>
                  <a:srgbClr val="FFFFFF"/>
                </a:solidFill>
              </a:rPr>
              <a:t>Michael  David Lagos</a:t>
            </a:r>
          </a:p>
          <a:p>
            <a:pPr marL="342900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CO" sz="9600" dirty="0">
                <a:solidFill>
                  <a:srgbClr val="FFFFFF"/>
                </a:solidFill>
              </a:rPr>
              <a:t>Julio Bolaños</a:t>
            </a:r>
          </a:p>
          <a:p>
            <a:pPr marL="342900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CO" sz="9600" dirty="0">
                <a:solidFill>
                  <a:srgbClr val="FFFFFF"/>
                </a:solidFill>
              </a:rPr>
              <a:t>Ronal Felipe Benavides</a:t>
            </a:r>
          </a:p>
          <a:p>
            <a:pPr>
              <a:lnSpc>
                <a:spcPct val="110000"/>
              </a:lnSpc>
            </a:pPr>
            <a:endParaRPr lang="es-CO" sz="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769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8F1571-953A-CA5B-3C28-8ED4B3FFE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8705" y="542926"/>
            <a:ext cx="4439894" cy="1668143"/>
          </a:xfrm>
        </p:spPr>
        <p:txBody>
          <a:bodyPr>
            <a:normAutofit/>
          </a:bodyPr>
          <a:lstStyle/>
          <a:p>
            <a:r>
              <a:rPr lang="es-CO" sz="3700"/>
              <a:t>Introducción y objetivos generales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516D09-8871-5ADF-A6EE-CA6216492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8706" y="2211069"/>
            <a:ext cx="4439894" cy="4113531"/>
          </a:xfrm>
        </p:spPr>
        <p:txBody>
          <a:bodyPr>
            <a:normAutofit/>
          </a:bodyPr>
          <a:lstStyle/>
          <a:p>
            <a:r>
              <a:rPr lang="es-MX" dirty="0"/>
              <a:t>En este laboratorio se busca simular y visualizar la trayectoria de un misil enemigo y programar un misil antiaéreo para interceptarlo. Desarrollaremos habilidades en modelamiento </a:t>
            </a:r>
            <a:r>
              <a:rPr lang="es-MX" dirty="0" err="1"/>
              <a:t>Fisico</a:t>
            </a:r>
            <a:r>
              <a:rPr lang="es-MX" dirty="0"/>
              <a:t> y simulación en Python</a:t>
            </a:r>
            <a:endParaRPr lang="es-CO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F3B199E2-CF46-B85E-8D76-EDD782019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841397"/>
            <a:ext cx="5270053" cy="317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736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9">
            <a:extLst>
              <a:ext uri="{FF2B5EF4-FFF2-40B4-BE49-F238E27FC236}">
                <a16:creationId xmlns:a16="http://schemas.microsoft.com/office/drawing/2014/main" id="{D1122F7E-BE38-4ED6-B882-31F599E0D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11">
            <a:extLst>
              <a:ext uri="{FF2B5EF4-FFF2-40B4-BE49-F238E27FC236}">
                <a16:creationId xmlns:a16="http://schemas.microsoft.com/office/drawing/2014/main" id="{3544226B-D7D2-40B5-9D20-C68AEA43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0"/>
            <a:ext cx="6485860" cy="154172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3">
            <a:extLst>
              <a:ext uri="{FF2B5EF4-FFF2-40B4-BE49-F238E27FC236}">
                <a16:creationId xmlns:a16="http://schemas.microsoft.com/office/drawing/2014/main" id="{B22EC542-85CF-4333-82BD-70DDC109C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91116"/>
            <a:ext cx="12192000" cy="109158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A9BAA7F1-E7FF-4666-A6D7-A1AF3FE83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9490" y="367415"/>
            <a:ext cx="6337658" cy="806890"/>
          </a:xfrm>
        </p:spPr>
        <p:txBody>
          <a:bodyPr>
            <a:normAutofit/>
          </a:bodyPr>
          <a:lstStyle/>
          <a:p>
            <a:pPr algn="r"/>
            <a:r>
              <a:rPr lang="es-CO" sz="3600" dirty="0"/>
              <a:t>Escenarios de prueba </a:t>
            </a:r>
          </a:p>
        </p:txBody>
      </p:sp>
      <p:graphicFrame>
        <p:nvGraphicFramePr>
          <p:cNvPr id="30" name="Rectangle 1">
            <a:extLst>
              <a:ext uri="{FF2B5EF4-FFF2-40B4-BE49-F238E27FC236}">
                <a16:creationId xmlns:a16="http://schemas.microsoft.com/office/drawing/2014/main" id="{A3647B35-5E07-E1A2-7E73-3D94F6930C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720435"/>
              </p:ext>
            </p:extLst>
          </p:nvPr>
        </p:nvGraphicFramePr>
        <p:xfrm>
          <a:off x="830826" y="2099188"/>
          <a:ext cx="10559845" cy="3847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9919471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189</Words>
  <Application>Microsoft Office PowerPoint</Application>
  <PresentationFormat>Panorámica</PresentationFormat>
  <Paragraphs>16</Paragraphs>
  <Slides>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Univers Condensed Light</vt:lpstr>
      <vt:lpstr>Walbaum Display Light</vt:lpstr>
      <vt:lpstr>AngleLinesVTI</vt:lpstr>
      <vt:lpstr> Movimiento parabólico </vt:lpstr>
      <vt:lpstr>Introducción y objetivos generales</vt:lpstr>
      <vt:lpstr>Escenarios de prueba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maicol lagos</dc:creator>
  <cp:lastModifiedBy>maicol lagos</cp:lastModifiedBy>
  <cp:revision>1</cp:revision>
  <dcterms:created xsi:type="dcterms:W3CDTF">2024-10-24T06:50:39Z</dcterms:created>
  <dcterms:modified xsi:type="dcterms:W3CDTF">2024-10-24T07:34:05Z</dcterms:modified>
</cp:coreProperties>
</file>

<file path=docProps/thumbnail.jpeg>
</file>